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8" r:id="rId4"/>
    <p:sldId id="261" r:id="rId5"/>
    <p:sldId id="260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1442-BA45-4033-B44B-C76DD6BEA78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F315F-C20D-4DE3-BB38-7760A4249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Potential: chemical, </a:t>
            </a:r>
            <a:r>
              <a:rPr lang="en-US" baseline="0" dirty="0" smtClean="0"/>
              <a:t>mechanical, </a:t>
            </a:r>
            <a:r>
              <a:rPr lang="en-US" baseline="0" dirty="0" smtClean="0"/>
              <a:t>nuclear</a:t>
            </a:r>
          </a:p>
          <a:p>
            <a:r>
              <a:rPr lang="en-US" baseline="0" dirty="0" smtClean="0"/>
              <a:t>Kinetic: electrical, sound, thermal, </a:t>
            </a:r>
            <a:r>
              <a:rPr lang="en-US" dirty="0" smtClean="0"/>
              <a:t>radiant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315F-C20D-4DE3-BB38-7760A4249D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electricity</a:t>
            </a:r>
            <a:r>
              <a:rPr lang="en-US" baseline="0" dirty="0" smtClean="0"/>
              <a:t> in Colorado is generated by burning fossil fuels – coal and natural gas - to create steam which turns a turbine.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a generator, we are able to take mechanical energy (rotating turbine) and convert it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 energy that we can use in our homes and schools.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315F-C20D-4DE3-BB38-7760A4249D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Faraday’s Law tells us that a magnet must be moved inside a coil of wire to cause electrons to flow. You can also move the coil of wire inside the magnetic field to make electricity. A generator does this by having a rotating shaft with coils or magnets attached. On a steam turbine, for example, pressure from steam spins a giant rotor inside the generator.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315F-C20D-4DE3-BB38-7760A4249D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Steam can also be generated by using parabolic troughs that concentrate solar power on a single point to produce heat, by burning biomass, or by developing the earth’s geothermal resources.</a:t>
            </a:r>
          </a:p>
          <a:p>
            <a:r>
              <a:rPr lang="en-US" baseline="0" dirty="0" smtClean="0"/>
              <a:t>A concentrating solar plant was built in Palisade, CO in 2009 and another large plant is planned for Alamosa, CO.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315F-C20D-4DE3-BB38-7760A4249D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Wind and water can also be used to generate electricity by spinning a turbine and don’t require steam.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315F-C20D-4DE3-BB38-7760A4249D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is</a:t>
            </a:r>
            <a:r>
              <a:rPr lang="en-US" dirty="0" smtClean="0"/>
              <a:t>: </a:t>
            </a:r>
            <a:endParaRPr lang="en-US" dirty="0" smtClean="0"/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Neither created nor destroyed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“Lost” when converted between </a:t>
            </a:r>
            <a:r>
              <a:rPr lang="en-US" dirty="0" smtClean="0"/>
              <a:t>forms</a:t>
            </a:r>
          </a:p>
          <a:p>
            <a:pPr marL="623887" indent="-514350">
              <a:buFont typeface="+mj-lt"/>
              <a:buNone/>
            </a:pPr>
            <a:r>
              <a:rPr lang="en-US" dirty="0" smtClean="0"/>
              <a:t>A</a:t>
            </a:r>
            <a:r>
              <a:rPr lang="en-US" baseline="0" dirty="0" smtClean="0"/>
              <a:t> typical coal power plant is 30-35% efficient at converting the BTUs stored in the coal into electrical energy BEFORE transmission.  Solar panels can convert about 20% of the energy in sunlight into electrical energy.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B9699-4FB7-4104-9448-41DDFB36C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  <a:solidFill>
            <a:srgbClr val="009900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82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133911-F301-48EF-A806-4C1FDD69676F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E4559E-A552-48E2-9E25-D9733298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22D4C1-1742-4FF0-8549-72C5484D5C9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white"/>
                </a:solidFill>
              </a:rPr>
              <a:pPr/>
              <a:t>7/9/2012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white"/>
                </a:solidFill>
              </a:rPr>
              <a:pPr/>
              <a:t>7/9/2012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009900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009900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white"/>
                </a:solidFill>
              </a:rPr>
              <a:pPr/>
              <a:t>7/9/2012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FFFF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white"/>
                </a:solidFill>
              </a:rPr>
              <a:pPr/>
              <a:t>7/9/2012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133911-F301-48EF-A806-4C1FDD69676F}" type="datetimeFigureOut">
              <a:rPr lang="en-US" smtClean="0">
                <a:solidFill>
                  <a:prstClr val="black"/>
                </a:solidFill>
              </a:rPr>
              <a:pPr/>
              <a:t>7/9/2012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E4559E-A552-48E2-9E25-D9733298EC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96200" y="5638800"/>
            <a:ext cx="11382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9/9f/NesjavellirPowerPlant_edit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Steamin</a:t>
            </a:r>
            <a:r>
              <a:rPr lang="en-US" dirty="0" smtClean="0"/>
              <a:t>’ Ahead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35052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 following energy forms potential or kinetic?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Chemical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Radiant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Nuclear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Electrical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Sound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Mechanical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/>
              <a:t>Thermal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52244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sz="1000" dirty="0" smtClean="0"/>
              <a:t>From 2010 Colorado Utilities Report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"/>
            <a:ext cx="5562600" cy="57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4/4f/Modern_Steam_Turbine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40568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act the instructor if you have difficulty viewing thi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4004504" cy="2667000"/>
          </a:xfrm>
          <a:prstGeom prst="rect">
            <a:avLst/>
          </a:prstGeom>
          <a:noFill/>
        </p:spPr>
      </p:pic>
      <p:pic>
        <p:nvPicPr>
          <p:cNvPr id="1032" name="Picture 8" descr="File:NesjavellirPowerPlant edi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505200"/>
            <a:ext cx="4038600" cy="2690718"/>
          </a:xfrm>
          <a:prstGeom prst="rect">
            <a:avLst/>
          </a:prstGeom>
          <a:noFill/>
        </p:spPr>
      </p:pic>
      <p:pic>
        <p:nvPicPr>
          <p:cNvPr id="1030" name="Picture 6" descr="A photo of the McNeil generating station in Burlington, Vermont, showing its innovative, high-throughput gasifier, which looks like a tower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838200"/>
            <a:ext cx="2743200" cy="343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2900363" cy="40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ydrop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3716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Thermodynamics</a:t>
            </a:r>
            <a:endParaRPr lang="en-US" dirty="0"/>
          </a:p>
        </p:txBody>
      </p:sp>
      <p:pic>
        <p:nvPicPr>
          <p:cNvPr id="9" name="Picture 8" descr="IMAG0010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524000"/>
            <a:ext cx="2130552" cy="1417320"/>
          </a:xfrm>
          <a:prstGeom prst="rect">
            <a:avLst/>
          </a:prstGeom>
        </p:spPr>
      </p:pic>
      <p:pic>
        <p:nvPicPr>
          <p:cNvPr id="30726" name="Picture 6" descr="C:\Users\csweiner\AppData\Local\Microsoft\Windows\Temporary Internet Files\Content.IE5\M0XND1LW\MP900443626[1]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2133600" cy="1419887"/>
          </a:xfrm>
          <a:prstGeom prst="rect">
            <a:avLst/>
          </a:prstGeom>
          <a:noFill/>
        </p:spPr>
      </p:pic>
      <p:pic>
        <p:nvPicPr>
          <p:cNvPr id="18" name="Picture 17" descr="Pawnee Power Plant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524000"/>
            <a:ext cx="2130552" cy="1417320"/>
          </a:xfrm>
          <a:prstGeom prst="rect">
            <a:avLst/>
          </a:prstGeom>
        </p:spPr>
      </p:pic>
      <p:pic>
        <p:nvPicPr>
          <p:cNvPr id="30727" name="Picture 7" descr="C:\Users\csweiner\AppData\Local\Microsoft\Windows\Temporary Internet Files\Content.IE5\2SOIDHA4\MP900185114[1]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886200"/>
            <a:ext cx="2130552" cy="1417320"/>
          </a:xfrm>
          <a:prstGeom prst="rect">
            <a:avLst/>
          </a:prstGeom>
          <a:noFill/>
        </p:spPr>
      </p:pic>
      <p:pic>
        <p:nvPicPr>
          <p:cNvPr id="30728" name="Picture 8" descr="C:\Users\csweiner\AppData\Local\Microsoft\Windows\Temporary Internet Files\Content.IE5\LXQ6LAWF\MP900409647[1]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886200"/>
            <a:ext cx="2130552" cy="1417320"/>
          </a:xfrm>
          <a:prstGeom prst="rect">
            <a:avLst/>
          </a:prstGeom>
          <a:noFill/>
        </p:spPr>
      </p:pic>
      <p:pic>
        <p:nvPicPr>
          <p:cNvPr id="25" name="Picture 24" descr="IMAG0247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3886200"/>
            <a:ext cx="2130552" cy="141732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2514600" y="22098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638800" y="22098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620000" y="30480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638800" y="4572000"/>
            <a:ext cx="838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2514600" y="4572000"/>
            <a:ext cx="838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units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 units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338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 units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 – 8 units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315</Words>
  <Application>Microsoft Office PowerPoint</Application>
  <PresentationFormat>On-screen Show (4:3)</PresentationFormat>
  <Paragraphs>54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Steamin’ Ahead</vt:lpstr>
      <vt:lpstr>Forms of Energy</vt:lpstr>
      <vt:lpstr>Slide 3</vt:lpstr>
      <vt:lpstr>Slide 4</vt:lpstr>
      <vt:lpstr>Slide 5</vt:lpstr>
      <vt:lpstr>Slide 6</vt:lpstr>
      <vt:lpstr>Thermodynamics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Energy Source Webquest</dc:title>
  <dc:creator>csweiner</dc:creator>
  <cp:lastModifiedBy>csweiner</cp:lastModifiedBy>
  <cp:revision>9</cp:revision>
  <dcterms:created xsi:type="dcterms:W3CDTF">2012-06-27T17:49:34Z</dcterms:created>
  <dcterms:modified xsi:type="dcterms:W3CDTF">2012-07-09T22:32:45Z</dcterms:modified>
</cp:coreProperties>
</file>