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8" r:id="rId2"/>
    <p:sldId id="271" r:id="rId3"/>
    <p:sldId id="274" r:id="rId4"/>
    <p:sldId id="273" r:id="rId5"/>
    <p:sldId id="291" r:id="rId6"/>
    <p:sldId id="301" r:id="rId7"/>
    <p:sldId id="302" r:id="rId8"/>
    <p:sldId id="280" r:id="rId9"/>
    <p:sldId id="277" r:id="rId10"/>
    <p:sldId id="300" r:id="rId11"/>
    <p:sldId id="275" r:id="rId12"/>
    <p:sldId id="289" r:id="rId13"/>
    <p:sldId id="270" r:id="rId14"/>
    <p:sldId id="288" r:id="rId15"/>
    <p:sldId id="281" r:id="rId16"/>
  </p:sldIdLst>
  <p:sldSz cx="13817600" cy="7772400"/>
  <p:notesSz cx="6858000" cy="9144000"/>
  <p:defaultTextStyle>
    <a:defPPr>
      <a:defRPr lang="en-US"/>
    </a:defPPr>
    <a:lvl1pPr marL="0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292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586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7879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173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6466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5758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052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4344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43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4D2B"/>
    <a:srgbClr val="C10065"/>
    <a:srgbClr val="CC006A"/>
    <a:srgbClr val="404140"/>
    <a:srgbClr val="DAD490"/>
    <a:srgbClr val="E1963E"/>
    <a:srgbClr val="7F7F7F"/>
    <a:srgbClr val="E57D30"/>
    <a:srgbClr val="092529"/>
    <a:srgbClr val="55A8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251" autoAdjust="0"/>
    <p:restoredTop sz="95994" autoAdjust="0"/>
  </p:normalViewPr>
  <p:slideViewPr>
    <p:cSldViewPr snapToGrid="0" snapToObjects="1">
      <p:cViewPr varScale="1">
        <p:scale>
          <a:sx n="156" d="100"/>
          <a:sy n="156" d="100"/>
        </p:scale>
        <p:origin x="744" y="176"/>
      </p:cViewPr>
      <p:guideLst>
        <p:guide orient="horz" pos="2448"/>
        <p:guide pos="43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9" d="100"/>
        <a:sy n="59" d="100"/>
      </p:scale>
      <p:origin x="0" y="0"/>
    </p:cViewPr>
  </p:sorterViewPr>
  <p:notesViewPr>
    <p:cSldViewPr snapToGrid="0" snapToObjects="1">
      <p:cViewPr varScale="1">
        <p:scale>
          <a:sx n="166" d="100"/>
          <a:sy n="166" d="100"/>
        </p:scale>
        <p:origin x="1528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Proxima Nova" charset="0"/>
                <a:ea typeface="Proxima Nova" charset="0"/>
                <a:cs typeface="Proxima Nova" charset="0"/>
              </a:defRPr>
            </a:pPr>
            <a:r>
              <a:rPr lang="en-US"/>
              <a:t>Bar Chart Example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Proxima Nova" charset="0"/>
              <a:ea typeface="Proxima Nova" charset="0"/>
              <a:cs typeface="Proxima Nova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EF-7246-AB44-5BDC33540B8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EF-7246-AB44-5BDC33540B8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AEF-7246-AB44-5BDC33540B8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1</c:v>
                </c:pt>
                <c:pt idx="1">
                  <c:v>3</c:v>
                </c:pt>
                <c:pt idx="2">
                  <c:v>2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AEF-7246-AB44-5BDC33540B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59748864"/>
        <c:axId val="789262800"/>
      </c:barChart>
      <c:catAx>
        <c:axId val="759748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roxima Nova" charset="0"/>
                <a:ea typeface="Proxima Nova" charset="0"/>
                <a:cs typeface="Proxima Nova" charset="0"/>
              </a:defRPr>
            </a:pPr>
            <a:endParaRPr lang="en-US"/>
          </a:p>
        </c:txPr>
        <c:crossAx val="789262800"/>
        <c:crosses val="autoZero"/>
        <c:auto val="1"/>
        <c:lblAlgn val="ctr"/>
        <c:lblOffset val="100"/>
        <c:noMultiLvlLbl val="0"/>
      </c:catAx>
      <c:valAx>
        <c:axId val="789262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roxima Nova" charset="0"/>
                <a:ea typeface="Proxima Nova" charset="0"/>
                <a:cs typeface="Proxima Nova" charset="0"/>
              </a:defRPr>
            </a:pPr>
            <a:endParaRPr lang="en-US"/>
          </a:p>
        </c:txPr>
        <c:crossAx val="759748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Proxima Nova" charset="0"/>
              <a:ea typeface="Proxima Nova" charset="0"/>
              <a:cs typeface="Proxima Nova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0" i="0">
          <a:latin typeface="Proxima Nova" charset="0"/>
          <a:ea typeface="Proxima Nova" charset="0"/>
          <a:cs typeface="Proxima Nova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Proxima Nova" charset="0"/>
                <a:ea typeface="Proxima Nova" charset="0"/>
                <a:cs typeface="Proxima Nova" charset="0"/>
              </a:defRPr>
            </a:pPr>
            <a:r>
              <a:rPr lang="en-US"/>
              <a:t>Pie Chart Example</a:t>
            </a:r>
          </a:p>
        </c:rich>
      </c:tx>
      <c:layout>
        <c:manualLayout>
          <c:xMode val="edge"/>
          <c:yMode val="edge"/>
          <c:x val="0.3961600695929239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Proxima Nova" charset="0"/>
              <a:ea typeface="Proxima Nova" charset="0"/>
              <a:cs typeface="Proxima Nova" charset="0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603-B746-87FF-C78782483EA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603-B746-87FF-C78782483EA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603-B746-87FF-C78782483EA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603-B746-87FF-C78782483EA4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603-B746-87FF-C78782483E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6099391585700802"/>
          <c:y val="0.36722002031364998"/>
          <c:w val="9.6225480572708494E-2"/>
          <c:h val="0.2782264900010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Proxima Nova" charset="0"/>
              <a:ea typeface="Proxima Nova" charset="0"/>
              <a:cs typeface="Proxima Nova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0" i="0">
          <a:latin typeface="Proxima Nova" charset="0"/>
          <a:ea typeface="Proxima Nova" charset="0"/>
          <a:cs typeface="Proxima Nova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7E51A5-B478-1E40-8CBB-0DAA8831E99D}" type="datetimeFigureOut">
              <a:rPr lang="en-US" smtClean="0"/>
              <a:t>10/1/19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AD578-DED7-9640-8F31-2B6A02B2A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778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ED587F-861E-6740-9643-E3DDAE89B8D6}" type="datetimeFigureOut">
              <a:rPr lang="en-US" smtClean="0"/>
              <a:t>10/1/19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032F50-0B60-B34B-8422-4E195A5AE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543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reen Dots CS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16" r="52955" b="10580"/>
          <a:stretch/>
        </p:blipFill>
        <p:spPr>
          <a:xfrm>
            <a:off x="7816145" y="1"/>
            <a:ext cx="6001456" cy="7772400"/>
          </a:xfrm>
          <a:prstGeom prst="rect">
            <a:avLst/>
          </a:prstGeom>
        </p:spPr>
      </p:pic>
      <p:sp>
        <p:nvSpPr>
          <p:cNvPr id="4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28075" y="2695562"/>
            <a:ext cx="12561453" cy="2031325"/>
          </a:xfrm>
        </p:spPr>
        <p:txBody>
          <a:bodyPr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 b="0" i="0">
                <a:solidFill>
                  <a:schemeClr val="bg1"/>
                </a:solidFill>
                <a:latin typeface="Vitesse Light" charset="0"/>
                <a:ea typeface="Vitesse Light" charset="0"/>
                <a:cs typeface="Vitesse Light" charset="0"/>
              </a:defRPr>
            </a:lvl1pPr>
            <a:lvl2pPr marL="699614" indent="0">
              <a:buNone/>
              <a:defRPr sz="5495">
                <a:solidFill>
                  <a:schemeClr val="bg1"/>
                </a:solidFill>
                <a:latin typeface="+mj-lt"/>
              </a:defRPr>
            </a:lvl2pPr>
            <a:lvl3pPr marL="1399233" indent="0">
              <a:buNone/>
              <a:defRPr sz="5495">
                <a:solidFill>
                  <a:schemeClr val="bg1"/>
                </a:solidFill>
                <a:latin typeface="+mj-lt"/>
              </a:defRPr>
            </a:lvl3pPr>
            <a:lvl4pPr marL="2098847" indent="0">
              <a:buNone/>
              <a:defRPr sz="5495">
                <a:solidFill>
                  <a:schemeClr val="bg1"/>
                </a:solidFill>
                <a:latin typeface="+mj-lt"/>
              </a:defRPr>
            </a:lvl4pPr>
            <a:lvl5pPr marL="2798465" indent="0">
              <a:buNone/>
              <a:defRPr sz="5495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Title of Presentation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28074" y="5369311"/>
            <a:ext cx="12561452" cy="472185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699614" indent="0">
              <a:buNone/>
              <a:defRPr/>
            </a:lvl2pPr>
            <a:lvl3pPr marL="1399233" indent="0">
              <a:buNone/>
              <a:defRPr/>
            </a:lvl3pPr>
            <a:lvl4pPr marL="2098847" indent="0">
              <a:buNone/>
              <a:defRPr/>
            </a:lvl4pPr>
            <a:lvl5pPr marL="2798465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, name or date goes here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729343" y="5122227"/>
            <a:ext cx="9111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460D13FC-B932-8748-9302-97E9EA9EDB7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12835" y="6702963"/>
            <a:ext cx="41783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53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445328" y="2799373"/>
            <a:ext cx="9744199" cy="1015663"/>
          </a:xfrm>
          <a:prstGeom prst="rect">
            <a:avLst/>
          </a:prstGeom>
        </p:spPr>
        <p:txBody>
          <a:bodyPr vert="horz" wrap="square" lIns="91440" tIns="91440" rIns="91440" bIns="91440" rtlCol="0" anchor="b" anchorCtr="0">
            <a:spAutoFit/>
          </a:bodyPr>
          <a:lstStyle/>
          <a:p>
            <a:r>
              <a:rPr lang="en-US" dirty="0"/>
              <a:t>Section Header Goes Here</a:t>
            </a:r>
          </a:p>
        </p:txBody>
      </p:sp>
      <p:sp>
        <p:nvSpPr>
          <p:cNvPr id="4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3445328" y="4381997"/>
            <a:ext cx="9744199" cy="486543"/>
          </a:xfrm>
        </p:spPr>
        <p:txBody>
          <a:bodyPr wrap="square">
            <a:sp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Section subhead goes here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31" t="28562" b="11534"/>
          <a:stretch/>
        </p:blipFill>
        <p:spPr>
          <a:xfrm>
            <a:off x="0" y="1"/>
            <a:ext cx="2572933" cy="7772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F9B9BC-EBB6-7C46-B569-43C9247226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46362" y="5503320"/>
            <a:ext cx="2218981" cy="214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00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036701" y="2797385"/>
            <a:ext cx="9744199" cy="1015663"/>
          </a:xfrm>
          <a:prstGeom prst="rect">
            <a:avLst/>
          </a:prstGeom>
        </p:spPr>
        <p:txBody>
          <a:bodyPr vert="horz" wrap="square" lIns="91440" tIns="91440" rIns="91440" bIns="91440" rtlCol="0" anchor="ctr" anchorCtr="0">
            <a:spAutoFit/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“Quote Goes Here.”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1" t="28562" r="1" b="57447"/>
          <a:stretch/>
        </p:blipFill>
        <p:spPr>
          <a:xfrm>
            <a:off x="246888" y="6034881"/>
            <a:ext cx="13267944" cy="18838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E705B22-FF39-E54D-BE8C-A19AC49AFBD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62747" y="5220196"/>
            <a:ext cx="2492105" cy="241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4049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742950" y="2728873"/>
            <a:ext cx="3604654" cy="627864"/>
          </a:xfrm>
        </p:spPr>
        <p:txBody>
          <a:bodyPr wrap="square" numCol="1" anchor="ctr" anchorCtr="0">
            <a:spAutoFit/>
          </a:bodyPr>
          <a:lstStyle>
            <a:lvl1pPr marL="0" indent="0" algn="ctr">
              <a:buNone/>
              <a:defRPr sz="240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Text Goes Here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6796748"/>
            <a:ext cx="13817600" cy="617143"/>
            <a:chOff x="0" y="6739600"/>
            <a:chExt cx="13817600" cy="617143"/>
          </a:xfrm>
        </p:grpSpPr>
        <p:pic>
          <p:nvPicPr>
            <p:cNvPr id="5" name="Picture 4"/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6778192"/>
              <a:ext cx="6449921" cy="53996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7367679" y="6778192"/>
              <a:ext cx="6449921" cy="53996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0229" y="6739600"/>
              <a:ext cx="617143" cy="617143"/>
            </a:xfrm>
            <a:prstGeom prst="rect">
              <a:avLst/>
            </a:prstGeom>
          </p:spPr>
        </p:pic>
      </p:grpSp>
      <p:sp>
        <p:nvSpPr>
          <p:cNvPr id="14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106473" y="2728873"/>
            <a:ext cx="3604654" cy="627864"/>
          </a:xfrm>
        </p:spPr>
        <p:txBody>
          <a:bodyPr wrap="square" numCol="1" anchor="ctr" anchorCtr="0">
            <a:spAutoFit/>
          </a:bodyPr>
          <a:lstStyle>
            <a:lvl1pPr marL="0" indent="0" algn="ctr">
              <a:buNone/>
              <a:defRPr sz="240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15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9469996" y="2728873"/>
            <a:ext cx="3604654" cy="627864"/>
          </a:xfrm>
        </p:spPr>
        <p:txBody>
          <a:bodyPr wrap="square" numCol="1" anchor="ctr" anchorCtr="0">
            <a:spAutoFit/>
          </a:bodyPr>
          <a:lstStyle>
            <a:lvl1pPr marL="0" indent="0" algn="ctr">
              <a:buNone/>
              <a:defRPr sz="240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Text Goes Here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Green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7772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to insert photo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9144000" y="0"/>
            <a:ext cx="4673600" cy="77724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9560560" y="2842090"/>
            <a:ext cx="3840480" cy="533740"/>
          </a:xfrm>
          <a:prstGeom prst="rect">
            <a:avLst/>
          </a:prstGeom>
        </p:spPr>
        <p:txBody>
          <a:bodyPr vert="horz" wrap="square" lIns="101858" tIns="50929" rIns="101858" bIns="50929" rtlCol="0" anchor="b" anchorCtr="0">
            <a:spAutoFit/>
          </a:bodyPr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Copy Goes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9560560" y="3886200"/>
            <a:ext cx="3840480" cy="500458"/>
          </a:xfrm>
        </p:spPr>
        <p:txBody>
          <a:bodyPr wrap="square">
            <a:spAutoFit/>
          </a:bodyPr>
          <a:lstStyle>
            <a:lvl1pPr marL="0" indent="0" algn="ctr">
              <a:lnSpc>
                <a:spcPct val="114000"/>
              </a:lnSpc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Supporting text goes here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2416" y="6948176"/>
            <a:ext cx="488944" cy="48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99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1745" y="982462"/>
            <a:ext cx="4862405" cy="1661993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en-US" dirty="0"/>
              <a:t>Headline Copy Goes Here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1745" y="3052261"/>
            <a:ext cx="4862404" cy="197592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105893" y="0"/>
            <a:ext cx="7711707" cy="7772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insert photo</a:t>
            </a:r>
          </a:p>
        </p:txBody>
      </p:sp>
    </p:spTree>
    <p:extLst>
      <p:ext uri="{BB962C8B-B14F-4D97-AF65-F5344CB8AC3E}">
        <p14:creationId xmlns:p14="http://schemas.microsoft.com/office/powerpoint/2010/main" val="91279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33452" y="982462"/>
            <a:ext cx="4862405" cy="1661993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en-US" dirty="0"/>
              <a:t>Headline Copy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3452" y="3052261"/>
            <a:ext cx="4862404" cy="197592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2" y="0"/>
            <a:ext cx="7711707" cy="7772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insert photo</a:t>
            </a:r>
          </a:p>
        </p:txBody>
      </p:sp>
    </p:spTree>
    <p:extLst>
      <p:ext uri="{BB962C8B-B14F-4D97-AF65-F5344CB8AC3E}">
        <p14:creationId xmlns:p14="http://schemas.microsoft.com/office/powerpoint/2010/main" val="194407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3817600" cy="64008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to insert photo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00424" y="6654703"/>
            <a:ext cx="13016751" cy="779320"/>
          </a:xfrm>
          <a:prstGeom prst="rect">
            <a:avLst/>
          </a:prstGeom>
        </p:spPr>
        <p:txBody>
          <a:bodyPr vert="horz" wrap="square" lIns="101858" tIns="50929" rIns="101858" bIns="50929" rtlCol="0" anchor="t" anchorCtr="0">
            <a:spAutoFit/>
          </a:bodyPr>
          <a:lstStyle>
            <a:lvl1pPr>
              <a:defRPr sz="4396"/>
            </a:lvl1pPr>
          </a:lstStyle>
          <a:p>
            <a:r>
              <a:rPr lang="en-US" dirty="0"/>
              <a:t>Headline Copy Here</a:t>
            </a:r>
          </a:p>
        </p:txBody>
      </p:sp>
    </p:spTree>
    <p:extLst>
      <p:ext uri="{BB962C8B-B14F-4D97-AF65-F5344CB8AC3E}">
        <p14:creationId xmlns:p14="http://schemas.microsoft.com/office/powerpoint/2010/main" val="27545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3817600" cy="7772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to insert photo</a:t>
            </a:r>
          </a:p>
        </p:txBody>
      </p:sp>
    </p:spTree>
    <p:extLst>
      <p:ext uri="{BB962C8B-B14F-4D97-AF65-F5344CB8AC3E}">
        <p14:creationId xmlns:p14="http://schemas.microsoft.com/office/powerpoint/2010/main" val="64364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9150030" y="2317590"/>
            <a:ext cx="4039498" cy="1286510"/>
          </a:xfrm>
          <a:prstGeom prst="rect">
            <a:avLst/>
          </a:prstGeom>
        </p:spPr>
        <p:txBody>
          <a:bodyPr vert="horz" wrap="square" lIns="101858" tIns="50929" rIns="101858" bIns="50929" rtlCol="0" anchor="t" anchorCtr="0">
            <a:spAutoFit/>
          </a:bodyPr>
          <a:lstStyle>
            <a:lvl1pPr>
              <a:defRPr sz="3846"/>
            </a:lvl1pPr>
          </a:lstStyle>
          <a:p>
            <a:r>
              <a:rPr lang="en-US" dirty="0"/>
              <a:t>Headline Copy Goes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150030" y="3729514"/>
            <a:ext cx="4039498" cy="970526"/>
          </a:xfrm>
        </p:spPr>
        <p:txBody>
          <a:bodyPr wrap="square">
            <a:spAutoFit/>
          </a:bodyPr>
          <a:lstStyle>
            <a:lvl1pPr marL="0" indent="0" algn="l">
              <a:lnSpc>
                <a:spcPct val="114000"/>
              </a:lnSpc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2" hasCustomPrompt="1"/>
          </p:nvPr>
        </p:nvSpPr>
        <p:spPr>
          <a:xfrm>
            <a:off x="1269232" y="1443039"/>
            <a:ext cx="6863004" cy="499626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chart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7372350"/>
            <a:ext cx="13817600" cy="400051"/>
            <a:chOff x="0" y="7372350"/>
            <a:chExt cx="13817600" cy="400051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7372350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257" y="7372351"/>
              <a:ext cx="1788557" cy="40005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 userDrawn="1"/>
          </p:nvSpPr>
          <p:spPr>
            <a:xfrm>
              <a:off x="0" y="7372351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B57C22A3-3729-A24F-B279-84020E7B1A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2257" y="7372350"/>
            <a:ext cx="1940814" cy="4306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3DB91B1-E882-CD4D-9445-B4222AD4F4B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446362" y="5503320"/>
            <a:ext cx="2218981" cy="214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2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193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reen Dots UnitI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16" r="52955" b="10580"/>
          <a:stretch/>
        </p:blipFill>
        <p:spPr>
          <a:xfrm>
            <a:off x="7816145" y="1"/>
            <a:ext cx="6001456" cy="7772400"/>
          </a:xfrm>
          <a:prstGeom prst="rect">
            <a:avLst/>
          </a:prstGeom>
        </p:spPr>
      </p:pic>
      <p:sp>
        <p:nvSpPr>
          <p:cNvPr id="4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28075" y="2695562"/>
            <a:ext cx="12561453" cy="2031325"/>
          </a:xfrm>
        </p:spPr>
        <p:txBody>
          <a:bodyPr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 b="0" i="0">
                <a:solidFill>
                  <a:schemeClr val="bg1"/>
                </a:solidFill>
                <a:latin typeface="Vitesse Light" charset="0"/>
                <a:ea typeface="Vitesse Light" charset="0"/>
                <a:cs typeface="Vitesse Light" charset="0"/>
              </a:defRPr>
            </a:lvl1pPr>
            <a:lvl2pPr marL="699614" indent="0">
              <a:buNone/>
              <a:defRPr sz="5495">
                <a:solidFill>
                  <a:schemeClr val="bg1"/>
                </a:solidFill>
                <a:latin typeface="+mj-lt"/>
              </a:defRPr>
            </a:lvl2pPr>
            <a:lvl3pPr marL="1399233" indent="0">
              <a:buNone/>
              <a:defRPr sz="5495">
                <a:solidFill>
                  <a:schemeClr val="bg1"/>
                </a:solidFill>
                <a:latin typeface="+mj-lt"/>
              </a:defRPr>
            </a:lvl3pPr>
            <a:lvl4pPr marL="2098847" indent="0">
              <a:buNone/>
              <a:defRPr sz="5495">
                <a:solidFill>
                  <a:schemeClr val="bg1"/>
                </a:solidFill>
                <a:latin typeface="+mj-lt"/>
              </a:defRPr>
            </a:lvl4pPr>
            <a:lvl5pPr marL="2798465" indent="0">
              <a:buNone/>
              <a:defRPr sz="5495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Title of Presentation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28074" y="5369311"/>
            <a:ext cx="12561452" cy="472185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699614" indent="0">
              <a:buNone/>
              <a:defRPr/>
            </a:lvl2pPr>
            <a:lvl3pPr marL="1399233" indent="0">
              <a:buNone/>
              <a:defRPr/>
            </a:lvl3pPr>
            <a:lvl4pPr marL="2098847" indent="0">
              <a:buNone/>
              <a:defRPr/>
            </a:lvl4pPr>
            <a:lvl5pPr marL="2798465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, name or date goes here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729343" y="5122227"/>
            <a:ext cx="9111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9000A0CB-F57A-A142-85AE-ED9553A6B0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12835" y="6702963"/>
            <a:ext cx="41783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86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0" y="7372350"/>
            <a:ext cx="13817600" cy="400051"/>
            <a:chOff x="0" y="7372350"/>
            <a:chExt cx="13817600" cy="400051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7372350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257" y="7372351"/>
              <a:ext cx="1788557" cy="40005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 userDrawn="1"/>
          </p:nvSpPr>
          <p:spPr>
            <a:xfrm>
              <a:off x="0" y="7372351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1A909327-733A-3B48-80C1-2A48F4DB33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2257" y="7372350"/>
            <a:ext cx="1940814" cy="4306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347F7F1-14BE-1440-A969-54588383484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446362" y="5503320"/>
            <a:ext cx="2218981" cy="21450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ee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7976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Green Dot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 userDrawn="1"/>
        </p:nvSpPr>
        <p:spPr>
          <a:xfrm>
            <a:off x="729343" y="4199229"/>
            <a:ext cx="12561453" cy="1107996"/>
          </a:xfrm>
          <a:prstGeom prst="rect">
            <a:avLst/>
          </a:prstGeom>
        </p:spPr>
        <p:txBody>
          <a:bodyPr vert="horz" lIns="91440" tIns="91440" rIns="91440" bIns="91440" rtlCol="0" anchor="b" anchorCtr="0">
            <a:spAutoFit/>
          </a:bodyPr>
          <a:lstStyle>
            <a:lvl1pPr algn="l" defTabSz="509292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sz="6000" b="0" i="0" dirty="0">
                <a:solidFill>
                  <a:schemeClr val="bg1"/>
                </a:solidFill>
                <a:latin typeface="Vitesse Light" charset="0"/>
                <a:ea typeface="Vitesse Light" charset="0"/>
                <a:cs typeface="Vitesse Light" charset="0"/>
              </a:rPr>
              <a:t>Thank you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0" r="31394"/>
          <a:stretch/>
        </p:blipFill>
        <p:spPr>
          <a:xfrm>
            <a:off x="8406691" y="0"/>
            <a:ext cx="5410909" cy="7566210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881743" y="5936778"/>
            <a:ext cx="9111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010DFE6B-2DB9-0D48-9851-7D66154CFD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9343" y="6229350"/>
            <a:ext cx="41783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82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Green Ram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 userDrawn="1"/>
        </p:nvSpPr>
        <p:spPr>
          <a:xfrm>
            <a:off x="729343" y="4199229"/>
            <a:ext cx="12561453" cy="1107996"/>
          </a:xfrm>
          <a:prstGeom prst="rect">
            <a:avLst/>
          </a:prstGeom>
        </p:spPr>
        <p:txBody>
          <a:bodyPr vert="horz" lIns="91440" tIns="91440" rIns="91440" bIns="91440" rtlCol="0" anchor="b" anchorCtr="0">
            <a:spAutoFit/>
          </a:bodyPr>
          <a:lstStyle>
            <a:lvl1pPr algn="l" defTabSz="509292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sz="6000" b="0" i="0" dirty="0">
                <a:solidFill>
                  <a:schemeClr val="bg1"/>
                </a:solidFill>
                <a:latin typeface="Vitesse Light" charset="0"/>
                <a:ea typeface="Vitesse Light" charset="0"/>
                <a:cs typeface="Vitesse Light" charset="0"/>
              </a:rPr>
              <a:t>Thank you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81743" y="5936778"/>
            <a:ext cx="9111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hqprint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710" r="30639" b="6933"/>
          <a:stretch/>
        </p:blipFill>
        <p:spPr>
          <a:xfrm>
            <a:off x="6937515" y="-1"/>
            <a:ext cx="6880085" cy="77724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4C7DE0A-3D16-1343-90D1-AEC78AD3CB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9343" y="6229350"/>
            <a:ext cx="4178300" cy="927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>
          <a:xfrm>
            <a:off x="729343" y="4198802"/>
            <a:ext cx="12561453" cy="1107996"/>
          </a:xfrm>
          <a:prstGeom prst="rect">
            <a:avLst/>
          </a:prstGeom>
        </p:spPr>
        <p:txBody>
          <a:bodyPr vert="horz" lIns="91440" tIns="91440" rIns="91440" bIns="91440" rtlCol="0" anchor="b" anchorCtr="0">
            <a:spAutoFit/>
          </a:bodyPr>
          <a:lstStyle>
            <a:lvl1pPr algn="l" defTabSz="509292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sz="6000" b="0" i="0" dirty="0">
                <a:solidFill>
                  <a:schemeClr val="tx2"/>
                </a:solidFill>
                <a:latin typeface="Vitesse Light" charset="0"/>
                <a:ea typeface="Vitesse Light" charset="0"/>
                <a:cs typeface="Vitesse Light" charset="0"/>
              </a:rPr>
              <a:t>Thank you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881743" y="5936351"/>
            <a:ext cx="9111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F6B76894-D611-0748-9C57-E1E22212E3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9343" y="6280150"/>
            <a:ext cx="41783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66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reen Ram CS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hqprint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710" r="30639" b="6933"/>
          <a:stretch/>
        </p:blipFill>
        <p:spPr>
          <a:xfrm>
            <a:off x="6937515" y="-1"/>
            <a:ext cx="6880085" cy="7772401"/>
          </a:xfrm>
          <a:prstGeom prst="rect">
            <a:avLst/>
          </a:prstGeom>
        </p:spPr>
      </p:pic>
      <p:sp>
        <p:nvSpPr>
          <p:cNvPr id="4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28075" y="2695562"/>
            <a:ext cx="12561453" cy="2031325"/>
          </a:xfrm>
        </p:spPr>
        <p:txBody>
          <a:bodyPr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 b="0" i="0">
                <a:solidFill>
                  <a:schemeClr val="bg1"/>
                </a:solidFill>
                <a:latin typeface="Vitesse Light" charset="0"/>
                <a:ea typeface="Vitesse Light" charset="0"/>
                <a:cs typeface="Vitesse Light" charset="0"/>
              </a:defRPr>
            </a:lvl1pPr>
            <a:lvl2pPr marL="699614" indent="0">
              <a:buNone/>
              <a:defRPr sz="5495">
                <a:solidFill>
                  <a:schemeClr val="bg1"/>
                </a:solidFill>
                <a:latin typeface="+mj-lt"/>
              </a:defRPr>
            </a:lvl2pPr>
            <a:lvl3pPr marL="1399233" indent="0">
              <a:buNone/>
              <a:defRPr sz="5495">
                <a:solidFill>
                  <a:schemeClr val="bg1"/>
                </a:solidFill>
                <a:latin typeface="+mj-lt"/>
              </a:defRPr>
            </a:lvl3pPr>
            <a:lvl4pPr marL="2098847" indent="0">
              <a:buNone/>
              <a:defRPr sz="5495">
                <a:solidFill>
                  <a:schemeClr val="bg1"/>
                </a:solidFill>
                <a:latin typeface="+mj-lt"/>
              </a:defRPr>
            </a:lvl4pPr>
            <a:lvl5pPr marL="2798465" indent="0">
              <a:buNone/>
              <a:defRPr sz="5495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Title of Presentation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28074" y="5369311"/>
            <a:ext cx="12561452" cy="472185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699614" indent="0">
              <a:buNone/>
              <a:defRPr/>
            </a:lvl2pPr>
            <a:lvl3pPr marL="1399233" indent="0">
              <a:buNone/>
              <a:defRPr/>
            </a:lvl3pPr>
            <a:lvl4pPr marL="2098847" indent="0">
              <a:buNone/>
              <a:defRPr/>
            </a:lvl4pPr>
            <a:lvl5pPr marL="2798465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, name or date goes here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729343" y="5122227"/>
            <a:ext cx="9111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66294458-F560-0B42-B8E9-68378AB16A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12835" y="6702963"/>
            <a:ext cx="4178300" cy="927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reen Ram UnitI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hqprint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710" r="30639" b="6933"/>
          <a:stretch/>
        </p:blipFill>
        <p:spPr>
          <a:xfrm>
            <a:off x="6937515" y="-1"/>
            <a:ext cx="6880085" cy="7772401"/>
          </a:xfrm>
          <a:prstGeom prst="rect">
            <a:avLst/>
          </a:prstGeom>
        </p:spPr>
      </p:pic>
      <p:sp>
        <p:nvSpPr>
          <p:cNvPr id="4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28075" y="2695562"/>
            <a:ext cx="12561453" cy="2031325"/>
          </a:xfrm>
        </p:spPr>
        <p:txBody>
          <a:bodyPr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 b="0" i="0">
                <a:solidFill>
                  <a:schemeClr val="bg1"/>
                </a:solidFill>
                <a:latin typeface="Vitesse Light" charset="0"/>
                <a:ea typeface="Vitesse Light" charset="0"/>
                <a:cs typeface="Vitesse Light" charset="0"/>
              </a:defRPr>
            </a:lvl1pPr>
            <a:lvl2pPr marL="699614" indent="0">
              <a:buNone/>
              <a:defRPr sz="5495">
                <a:solidFill>
                  <a:schemeClr val="bg1"/>
                </a:solidFill>
                <a:latin typeface="+mj-lt"/>
              </a:defRPr>
            </a:lvl2pPr>
            <a:lvl3pPr marL="1399233" indent="0">
              <a:buNone/>
              <a:defRPr sz="5495">
                <a:solidFill>
                  <a:schemeClr val="bg1"/>
                </a:solidFill>
                <a:latin typeface="+mj-lt"/>
              </a:defRPr>
            </a:lvl3pPr>
            <a:lvl4pPr marL="2098847" indent="0">
              <a:buNone/>
              <a:defRPr sz="5495">
                <a:solidFill>
                  <a:schemeClr val="bg1"/>
                </a:solidFill>
                <a:latin typeface="+mj-lt"/>
              </a:defRPr>
            </a:lvl4pPr>
            <a:lvl5pPr marL="2798465" indent="0">
              <a:buNone/>
              <a:defRPr sz="5495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Title of Presentation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28074" y="5369311"/>
            <a:ext cx="12561452" cy="472185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699614" indent="0">
              <a:buNone/>
              <a:defRPr/>
            </a:lvl2pPr>
            <a:lvl3pPr marL="1399233" indent="0">
              <a:buNone/>
              <a:defRPr/>
            </a:lvl3pPr>
            <a:lvl4pPr marL="2098847" indent="0">
              <a:buNone/>
              <a:defRPr/>
            </a:lvl4pPr>
            <a:lvl5pPr marL="2798465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, name or date goes here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729343" y="5122227"/>
            <a:ext cx="9111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AA81FD44-ED2F-B24C-93BD-D234F0B3D42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12835" y="6702963"/>
            <a:ext cx="4178300" cy="927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hite C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-1349192" y="1236134"/>
            <a:ext cx="184731" cy="515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747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-2093575" y="-474133"/>
            <a:ext cx="184731" cy="515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747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-2186621" y="-795867"/>
            <a:ext cx="184731" cy="515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747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28075" y="2695562"/>
            <a:ext cx="12561453" cy="2031325"/>
          </a:xfrm>
        </p:spPr>
        <p:txBody>
          <a:bodyPr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 b="0" i="0">
                <a:solidFill>
                  <a:schemeClr val="tx2"/>
                </a:solidFill>
                <a:latin typeface="Vitesse Light" charset="0"/>
                <a:ea typeface="Vitesse Light" charset="0"/>
                <a:cs typeface="Vitesse Light" charset="0"/>
              </a:defRPr>
            </a:lvl1pPr>
            <a:lvl2pPr marL="699614" indent="0">
              <a:buNone/>
              <a:defRPr sz="5495">
                <a:solidFill>
                  <a:schemeClr val="bg1"/>
                </a:solidFill>
                <a:latin typeface="+mj-lt"/>
              </a:defRPr>
            </a:lvl2pPr>
            <a:lvl3pPr marL="1399233" indent="0">
              <a:buNone/>
              <a:defRPr sz="5495">
                <a:solidFill>
                  <a:schemeClr val="bg1"/>
                </a:solidFill>
                <a:latin typeface="+mj-lt"/>
              </a:defRPr>
            </a:lvl3pPr>
            <a:lvl4pPr marL="2098847" indent="0">
              <a:buNone/>
              <a:defRPr sz="5495">
                <a:solidFill>
                  <a:schemeClr val="bg1"/>
                </a:solidFill>
                <a:latin typeface="+mj-lt"/>
              </a:defRPr>
            </a:lvl4pPr>
            <a:lvl5pPr marL="2798465" indent="0">
              <a:buNone/>
              <a:defRPr sz="5495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Title of Presentation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28074" y="5369311"/>
            <a:ext cx="12561452" cy="480131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699614" indent="0">
              <a:buNone/>
              <a:defRPr/>
            </a:lvl2pPr>
            <a:lvl3pPr marL="1399233" indent="0">
              <a:buNone/>
              <a:defRPr/>
            </a:lvl3pPr>
            <a:lvl4pPr marL="2098847" indent="0">
              <a:buNone/>
              <a:defRPr/>
            </a:lvl4pPr>
            <a:lvl5pPr marL="2798465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, name or date goes here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729343" y="5122227"/>
            <a:ext cx="9111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A1D19A33-EC00-5448-858C-C203907D02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34869" y="6749744"/>
            <a:ext cx="41783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65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hite Unit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-1349192" y="1236134"/>
            <a:ext cx="184731" cy="515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747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-2093575" y="-474133"/>
            <a:ext cx="184731" cy="515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747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-2186621" y="-795867"/>
            <a:ext cx="184731" cy="515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747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28075" y="2695562"/>
            <a:ext cx="12561453" cy="2031325"/>
          </a:xfrm>
        </p:spPr>
        <p:txBody>
          <a:bodyPr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 b="0" i="0">
                <a:solidFill>
                  <a:schemeClr val="tx2"/>
                </a:solidFill>
                <a:latin typeface="Vitesse Light" charset="0"/>
                <a:ea typeface="Vitesse Light" charset="0"/>
                <a:cs typeface="Vitesse Light" charset="0"/>
              </a:defRPr>
            </a:lvl1pPr>
            <a:lvl2pPr marL="699614" indent="0">
              <a:buNone/>
              <a:defRPr sz="5495">
                <a:solidFill>
                  <a:schemeClr val="bg1"/>
                </a:solidFill>
                <a:latin typeface="+mj-lt"/>
              </a:defRPr>
            </a:lvl2pPr>
            <a:lvl3pPr marL="1399233" indent="0">
              <a:buNone/>
              <a:defRPr sz="5495">
                <a:solidFill>
                  <a:schemeClr val="bg1"/>
                </a:solidFill>
                <a:latin typeface="+mj-lt"/>
              </a:defRPr>
            </a:lvl3pPr>
            <a:lvl4pPr marL="2098847" indent="0">
              <a:buNone/>
              <a:defRPr sz="5495">
                <a:solidFill>
                  <a:schemeClr val="bg1"/>
                </a:solidFill>
                <a:latin typeface="+mj-lt"/>
              </a:defRPr>
            </a:lvl4pPr>
            <a:lvl5pPr marL="2798465" indent="0">
              <a:buNone/>
              <a:defRPr sz="5495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Title of Presentation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28074" y="5369311"/>
            <a:ext cx="12561452" cy="480131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699614" indent="0">
              <a:buNone/>
              <a:defRPr/>
            </a:lvl2pPr>
            <a:lvl3pPr marL="1399233" indent="0">
              <a:buNone/>
              <a:defRPr/>
            </a:lvl3pPr>
            <a:lvl4pPr marL="2098847" indent="0">
              <a:buNone/>
              <a:defRPr/>
            </a:lvl4pPr>
            <a:lvl5pPr marL="2798465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, name or date goes here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729343" y="5122227"/>
            <a:ext cx="9111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0767AD1B-293A-D64D-8FD9-F527393132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34869" y="6749744"/>
            <a:ext cx="41783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30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28075" y="905259"/>
            <a:ext cx="12561453" cy="1015663"/>
          </a:xfrm>
          <a:prstGeom prst="rect">
            <a:avLst/>
          </a:prstGeom>
        </p:spPr>
        <p:txBody>
          <a:bodyPr vert="horz" lIns="91440" tIns="91440" rIns="91440" bIns="91440" rtlCol="0" anchor="b" anchorCtr="0">
            <a:spAutoFit/>
          </a:bodyPr>
          <a:lstStyle/>
          <a:p>
            <a:r>
              <a:rPr lang="en-US" dirty="0"/>
              <a:t>Headline Copy Goes Here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0"/>
          </p:nvPr>
        </p:nvSpPr>
        <p:spPr>
          <a:xfrm>
            <a:off x="628075" y="2487883"/>
            <a:ext cx="12561453" cy="2015552"/>
          </a:xfr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0" y="7372350"/>
            <a:ext cx="13817600" cy="400051"/>
            <a:chOff x="0" y="7372350"/>
            <a:chExt cx="13817600" cy="400051"/>
          </a:xfrm>
        </p:grpSpPr>
        <p:sp>
          <p:nvSpPr>
            <p:cNvPr id="2" name="Rectangle 1"/>
            <p:cNvSpPr/>
            <p:nvPr userDrawn="1"/>
          </p:nvSpPr>
          <p:spPr>
            <a:xfrm>
              <a:off x="0" y="7372350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257" y="7372351"/>
              <a:ext cx="1788557" cy="40005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 userDrawn="1"/>
          </p:nvSpPr>
          <p:spPr>
            <a:xfrm>
              <a:off x="0" y="7372351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7AF9BC0-ED79-6247-825B-C9C6A60BC0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2257" y="7372350"/>
            <a:ext cx="1940814" cy="4306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9740A29-C473-A94D-8A76-0D28D33570A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446362" y="5503320"/>
            <a:ext cx="2218981" cy="214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41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628075" y="905259"/>
            <a:ext cx="12561453" cy="1015663"/>
          </a:xfrm>
          <a:prstGeom prst="rect">
            <a:avLst/>
          </a:prstGeom>
        </p:spPr>
        <p:txBody>
          <a:bodyPr vert="horz" lIns="91440" tIns="91440" rIns="91440" bIns="91440" rtlCol="0" anchor="b" anchorCtr="0">
            <a:spAutoFit/>
          </a:bodyPr>
          <a:lstStyle/>
          <a:p>
            <a:r>
              <a:rPr lang="en-US" dirty="0"/>
              <a:t>Headline Copy Goes Here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7372348"/>
            <a:ext cx="13817600" cy="400051"/>
            <a:chOff x="0" y="7372350"/>
            <a:chExt cx="13817600" cy="400051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7372350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257" y="7372351"/>
              <a:ext cx="1788557" cy="40005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 userDrawn="1"/>
          </p:nvSpPr>
          <p:spPr>
            <a:xfrm>
              <a:off x="0" y="7372351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FA5F44E6-DD0E-CA4F-97A0-DFBA64C877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2257" y="7372350"/>
            <a:ext cx="1940814" cy="4306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A7644C-647F-284D-B2B5-E86A37E8C0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446362" y="5503320"/>
            <a:ext cx="2218981" cy="214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93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Gree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445328" y="2799373"/>
            <a:ext cx="9744199" cy="1015663"/>
          </a:xfrm>
          <a:prstGeom prst="rect">
            <a:avLst/>
          </a:prstGeom>
        </p:spPr>
        <p:txBody>
          <a:bodyPr vert="horz" wrap="square" lIns="91440" tIns="91440" rIns="91440" bIns="91440" rtlCol="0" anchor="b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Header Goes Here</a:t>
            </a:r>
          </a:p>
        </p:txBody>
      </p:sp>
      <p:sp>
        <p:nvSpPr>
          <p:cNvPr id="7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3445328" y="4381997"/>
            <a:ext cx="9744199" cy="517065"/>
          </a:xfrm>
        </p:spPr>
        <p:txBody>
          <a:bodyPr wrap="square">
            <a:spAutoFit/>
          </a:bodyPr>
          <a:lstStyle>
            <a:lvl1pPr marL="0" indent="0"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subhead goes here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31" t="28562" b="11534"/>
          <a:stretch/>
        </p:blipFill>
        <p:spPr>
          <a:xfrm>
            <a:off x="0" y="0"/>
            <a:ext cx="2572932" cy="7772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B767DB-2F48-D042-A832-FA3A9B68B9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5080" y="2338956"/>
            <a:ext cx="2784050" cy="269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3213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075" y="905259"/>
            <a:ext cx="12561453" cy="1015663"/>
          </a:xfrm>
          <a:prstGeom prst="rect">
            <a:avLst/>
          </a:prstGeom>
        </p:spPr>
        <p:txBody>
          <a:bodyPr vert="horz" lIns="91440" tIns="91440" rIns="91440" bIns="91440" rtlCol="0" anchor="b" anchorCtr="0">
            <a:spAutoFit/>
          </a:bodyPr>
          <a:lstStyle/>
          <a:p>
            <a:r>
              <a:rPr lang="en-US" dirty="0"/>
              <a:t>Headline Copy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074" y="2487883"/>
            <a:ext cx="12561453" cy="3093154"/>
          </a:xfrm>
          <a:prstGeom prst="rect">
            <a:avLst/>
          </a:prstGeom>
        </p:spPr>
        <p:txBody>
          <a:bodyPr vert="horz" lIns="91440" tIns="91440" rIns="91440" bIns="9144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5733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8" r:id="rId2"/>
    <p:sldLayoutId id="2147483689" r:id="rId3"/>
    <p:sldLayoutId id="2147483690" r:id="rId4"/>
    <p:sldLayoutId id="2147483665" r:id="rId5"/>
    <p:sldLayoutId id="2147483679" r:id="rId6"/>
    <p:sldLayoutId id="2147483649" r:id="rId7"/>
    <p:sldLayoutId id="2147483666" r:id="rId8"/>
    <p:sldLayoutId id="2147483668" r:id="rId9"/>
    <p:sldLayoutId id="2147483683" r:id="rId10"/>
    <p:sldLayoutId id="2147483687" r:id="rId11"/>
    <p:sldLayoutId id="2147483688" r:id="rId12"/>
    <p:sldLayoutId id="2147483669" r:id="rId13"/>
    <p:sldLayoutId id="2147483650" r:id="rId14"/>
    <p:sldLayoutId id="2147483686" r:id="rId15"/>
    <p:sldLayoutId id="2147483661" r:id="rId16"/>
    <p:sldLayoutId id="2147483680" r:id="rId17"/>
    <p:sldLayoutId id="2147483670" r:id="rId18"/>
    <p:sldLayoutId id="2147483681" r:id="rId19"/>
    <p:sldLayoutId id="2147483691" r:id="rId20"/>
    <p:sldLayoutId id="2147483682" r:id="rId21"/>
    <p:sldLayoutId id="2147483677" r:id="rId22"/>
    <p:sldLayoutId id="2147483692" r:id="rId23"/>
    <p:sldLayoutId id="2147483672" r:id="rId24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xStyles>
    <p:titleStyle>
      <a:lvl1pPr algn="l" defTabSz="699614" rtl="0" eaLnBrk="1" latinLnBrk="0" hangingPunct="1">
        <a:spcBef>
          <a:spcPct val="0"/>
        </a:spcBef>
        <a:buNone/>
        <a:defRPr sz="5400" b="0" i="0" kern="1200">
          <a:solidFill>
            <a:schemeClr val="tx2"/>
          </a:solidFill>
          <a:latin typeface="Vitesse Light" charset="0"/>
          <a:ea typeface="Vitesse Light" charset="0"/>
          <a:cs typeface="Vitesse Light" charset="0"/>
        </a:defRPr>
      </a:lvl1pPr>
    </p:titleStyle>
    <p:bodyStyle>
      <a:lvl1pPr marL="524712" indent="-524712" algn="l" defTabSz="699614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Font typeface="Arial"/>
        <a:buChar char="•"/>
        <a:defRPr sz="1800" b="0" i="0" kern="1200">
          <a:solidFill>
            <a:schemeClr val="tx1"/>
          </a:solidFill>
          <a:latin typeface="Proxima Nova" charset="0"/>
          <a:ea typeface="Proxima Nova" charset="0"/>
          <a:cs typeface="Proxima Nova" charset="0"/>
        </a:defRPr>
      </a:lvl1pPr>
      <a:lvl2pPr marL="1136875" indent="-437261" algn="l" defTabSz="699614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/>
        <a:buChar char="–"/>
        <a:defRPr sz="1600" b="0" i="0" kern="1200">
          <a:solidFill>
            <a:schemeClr val="tx1"/>
          </a:solidFill>
          <a:latin typeface="Proxima Nova" charset="0"/>
          <a:ea typeface="Proxima Nova" charset="0"/>
          <a:cs typeface="Proxima Nova" charset="0"/>
        </a:defRPr>
      </a:lvl2pPr>
      <a:lvl3pPr marL="1749040" indent="-349807" algn="l" defTabSz="699614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/>
        <a:buChar char="•"/>
        <a:defRPr sz="1600" b="0" i="0" kern="1200">
          <a:solidFill>
            <a:schemeClr val="tx1"/>
          </a:solidFill>
          <a:latin typeface="Proxima Nova" charset="0"/>
          <a:ea typeface="Proxima Nova" charset="0"/>
          <a:cs typeface="Proxima Nova" charset="0"/>
        </a:defRPr>
      </a:lvl3pPr>
      <a:lvl4pPr marL="2448655" indent="-349807" algn="l" defTabSz="699614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/>
        <a:buChar char="–"/>
        <a:defRPr sz="1600" b="0" i="0" kern="1200">
          <a:solidFill>
            <a:schemeClr val="tx1"/>
          </a:solidFill>
          <a:latin typeface="Proxima Nova" charset="0"/>
          <a:ea typeface="Proxima Nova" charset="0"/>
          <a:cs typeface="Proxima Nova" charset="0"/>
        </a:defRPr>
      </a:lvl4pPr>
      <a:lvl5pPr marL="3148272" indent="-349807" algn="l" defTabSz="699614" rtl="0" eaLnBrk="1" latinLnBrk="0" hangingPunct="1">
        <a:spcBef>
          <a:spcPct val="20000"/>
        </a:spcBef>
        <a:buFont typeface="Arial"/>
        <a:buChar char="»"/>
        <a:defRPr sz="1648" b="0" kern="1200">
          <a:solidFill>
            <a:schemeClr val="accent6">
              <a:lumMod val="75000"/>
            </a:schemeClr>
          </a:solidFill>
          <a:latin typeface="Franklin Gothic Book" charset="0"/>
          <a:ea typeface="Franklin Gothic Book" charset="0"/>
          <a:cs typeface="Franklin Gothic Book" charset="0"/>
        </a:defRPr>
      </a:lvl5pPr>
      <a:lvl6pPr marL="3847888" indent="-349807" algn="l" defTabSz="699614" rtl="0" eaLnBrk="1" latinLnBrk="0" hangingPunct="1">
        <a:spcBef>
          <a:spcPct val="20000"/>
        </a:spcBef>
        <a:buFont typeface="Arial"/>
        <a:buChar char="•"/>
        <a:defRPr sz="3022" kern="1200">
          <a:solidFill>
            <a:schemeClr val="tx1"/>
          </a:solidFill>
          <a:latin typeface="+mn-lt"/>
          <a:ea typeface="+mn-ea"/>
          <a:cs typeface="+mn-cs"/>
        </a:defRPr>
      </a:lvl6pPr>
      <a:lvl7pPr marL="4547505" indent="-349807" algn="l" defTabSz="699614" rtl="0" eaLnBrk="1" latinLnBrk="0" hangingPunct="1">
        <a:spcBef>
          <a:spcPct val="20000"/>
        </a:spcBef>
        <a:buFont typeface="Arial"/>
        <a:buChar char="•"/>
        <a:defRPr sz="3022" kern="1200">
          <a:solidFill>
            <a:schemeClr val="tx1"/>
          </a:solidFill>
          <a:latin typeface="+mn-lt"/>
          <a:ea typeface="+mn-ea"/>
          <a:cs typeface="+mn-cs"/>
        </a:defRPr>
      </a:lvl7pPr>
      <a:lvl8pPr marL="5247119" indent="-349807" algn="l" defTabSz="699614" rtl="0" eaLnBrk="1" latinLnBrk="0" hangingPunct="1">
        <a:spcBef>
          <a:spcPct val="20000"/>
        </a:spcBef>
        <a:buFont typeface="Arial"/>
        <a:buChar char="•"/>
        <a:defRPr sz="3022" kern="1200">
          <a:solidFill>
            <a:schemeClr val="tx1"/>
          </a:solidFill>
          <a:latin typeface="+mn-lt"/>
          <a:ea typeface="+mn-ea"/>
          <a:cs typeface="+mn-cs"/>
        </a:defRPr>
      </a:lvl8pPr>
      <a:lvl9pPr marL="5946736" indent="-349807" algn="l" defTabSz="699614" rtl="0" eaLnBrk="1" latinLnBrk="0" hangingPunct="1">
        <a:spcBef>
          <a:spcPct val="20000"/>
        </a:spcBef>
        <a:buFont typeface="Arial"/>
        <a:buChar char="•"/>
        <a:defRPr sz="302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99614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1pPr>
      <a:lvl2pPr marL="699614" algn="l" defTabSz="699614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2pPr>
      <a:lvl3pPr marL="1399232" algn="l" defTabSz="699614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3pPr>
      <a:lvl4pPr marL="2098847" algn="l" defTabSz="699614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4pPr>
      <a:lvl5pPr marL="2798465" algn="l" defTabSz="699614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5pPr>
      <a:lvl6pPr marL="3498080" algn="l" defTabSz="699614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6pPr>
      <a:lvl7pPr marL="4197695" algn="l" defTabSz="699614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7pPr>
      <a:lvl8pPr marL="4897312" algn="l" defTabSz="699614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8pPr>
      <a:lvl9pPr marL="5596926" algn="l" defTabSz="699614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495059" y="-4797126"/>
            <a:ext cx="184731" cy="515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747" dirty="0"/>
          </a:p>
        </p:txBody>
      </p:sp>
      <p:sp>
        <p:nvSpPr>
          <p:cNvPr id="16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Title of Presentation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28074" y="5369311"/>
            <a:ext cx="12561452" cy="480131"/>
          </a:xfrm>
        </p:spPr>
        <p:txBody>
          <a:bodyPr/>
          <a:lstStyle/>
          <a:p>
            <a:r>
              <a:rPr lang="en-US" dirty="0" err="1"/>
              <a:t>Subheadline</a:t>
            </a:r>
            <a:r>
              <a:rPr lang="en-US" dirty="0"/>
              <a:t>, name or date goes here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B973F4-C1A0-734A-99F4-8DD1D14B5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4800" y="426645"/>
            <a:ext cx="4089194" cy="395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98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Headline Copy Goes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Click to add text</a:t>
            </a:r>
          </a:p>
          <a:p>
            <a:r>
              <a:rPr lang="en-US"/>
              <a:t>Click to add text</a:t>
            </a:r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36" b="1336"/>
          <a:stretch/>
        </p:blipFill>
        <p:spPr/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8446FC-86DC-B842-8399-639AB28194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97229" y="6229350"/>
            <a:ext cx="1443323" cy="139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58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Headline Copy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68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5" name="Rectangle 4"/>
          <p:cNvSpPr/>
          <p:nvPr/>
        </p:nvSpPr>
        <p:spPr>
          <a:xfrm>
            <a:off x="8277412" y="6487326"/>
            <a:ext cx="5540188" cy="67235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182880" rIns="274320" bIns="182880" rtlCol="0" anchor="ctr"/>
          <a:lstStyle/>
          <a:p>
            <a:r>
              <a:rPr lang="en-US" dirty="0">
                <a:latin typeface="Proxima Nova" charset="0"/>
                <a:ea typeface="Proxima Nova" charset="0"/>
                <a:cs typeface="Proxima Nova" charset="0"/>
              </a:rPr>
              <a:t>Place text over photo in solid green box.</a:t>
            </a:r>
          </a:p>
        </p:txBody>
      </p:sp>
    </p:spTree>
    <p:extLst>
      <p:ext uri="{BB962C8B-B14F-4D97-AF65-F5344CB8AC3E}">
        <p14:creationId xmlns:p14="http://schemas.microsoft.com/office/powerpoint/2010/main" val="77371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Headline Copy Goes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Subheadline goes here</a:t>
            </a:r>
            <a:endParaRPr lang="en-US" dirty="0"/>
          </a:p>
        </p:txBody>
      </p:sp>
      <p:graphicFrame>
        <p:nvGraphicFramePr>
          <p:cNvPr id="5" name="Chart Placeholder 4"/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1298581713"/>
              </p:ext>
            </p:extLst>
          </p:nvPr>
        </p:nvGraphicFramePr>
        <p:xfrm>
          <a:off x="1270000" y="1443038"/>
          <a:ext cx="6862763" cy="4995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5133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Placeholder 5"/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1391447358"/>
              </p:ext>
            </p:extLst>
          </p:nvPr>
        </p:nvGraphicFramePr>
        <p:xfrm>
          <a:off x="2112802" y="635120"/>
          <a:ext cx="9545798" cy="6949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Oval 6"/>
          <p:cNvSpPr/>
          <p:nvPr/>
        </p:nvSpPr>
        <p:spPr>
          <a:xfrm>
            <a:off x="4629346" y="1853276"/>
            <a:ext cx="4512709" cy="4512709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5951" y="3035988"/>
            <a:ext cx="4039498" cy="2558718"/>
          </a:xfrm>
        </p:spPr>
        <p:txBody>
          <a:bodyPr/>
          <a:lstStyle/>
          <a:p>
            <a:pPr algn="ctr">
              <a:lnSpc>
                <a:spcPct val="114000"/>
              </a:lnSpc>
            </a:pPr>
            <a:r>
              <a:rPr lang="en-US" sz="4800" dirty="0">
                <a:solidFill>
                  <a:schemeClr val="tx1"/>
                </a:solidFill>
              </a:rPr>
              <a:t>Supporting</a:t>
            </a:r>
            <a:br>
              <a:rPr lang="en-US" sz="4800" dirty="0">
                <a:solidFill>
                  <a:schemeClr val="tx1"/>
                </a:solidFill>
              </a:rPr>
            </a:br>
            <a:r>
              <a:rPr lang="en-US" sz="4800" dirty="0">
                <a:solidFill>
                  <a:schemeClr val="tx1"/>
                </a:solidFill>
              </a:rPr>
              <a:t>Copy Goes</a:t>
            </a:r>
            <a:br>
              <a:rPr lang="en-US" sz="4800" dirty="0">
                <a:solidFill>
                  <a:schemeClr val="tx1"/>
                </a:solidFill>
              </a:rPr>
            </a:br>
            <a:r>
              <a:rPr lang="en-US" sz="4800" dirty="0">
                <a:solidFill>
                  <a:schemeClr val="tx1"/>
                </a:solidFill>
              </a:rPr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97263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8562" y="4245985"/>
            <a:ext cx="184731" cy="515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747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6A2FD4-C073-2949-841C-79C105840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8807" y="465363"/>
            <a:ext cx="4624002" cy="446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40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Headline Copy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Click to add text</a:t>
            </a:r>
          </a:p>
          <a:p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76611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Headline Copy Goes Here</a:t>
            </a:r>
          </a:p>
        </p:txBody>
      </p:sp>
    </p:spTree>
    <p:extLst>
      <p:ext uri="{BB962C8B-B14F-4D97-AF65-F5344CB8AC3E}">
        <p14:creationId xmlns:p14="http://schemas.microsoft.com/office/powerpoint/2010/main" val="2288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Header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445328" y="4381997"/>
            <a:ext cx="9744199" cy="486543"/>
          </a:xfrm>
        </p:spPr>
        <p:txBody>
          <a:bodyPr/>
          <a:lstStyle/>
          <a:p>
            <a:r>
              <a:rPr lang="en-US" dirty="0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90064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55966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6701" y="1966389"/>
            <a:ext cx="9744199" cy="2677656"/>
          </a:xfrm>
        </p:spPr>
        <p:txBody>
          <a:bodyPr/>
          <a:lstStyle/>
          <a:p>
            <a:r>
              <a:rPr lang="en-US" dirty="0"/>
              <a:t>“Quote goes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.” </a:t>
            </a:r>
          </a:p>
        </p:txBody>
      </p:sp>
    </p:spTree>
    <p:extLst>
      <p:ext uri="{BB962C8B-B14F-4D97-AF65-F5344CB8AC3E}">
        <p14:creationId xmlns:p14="http://schemas.microsoft.com/office/powerpoint/2010/main" val="46666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42950" y="2208731"/>
            <a:ext cx="3604654" cy="1668149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  <a:latin typeface="Vitesse Light" charset="0"/>
                <a:ea typeface="Vitesse Light" charset="0"/>
                <a:cs typeface="Vitesse Light" charset="0"/>
              </a:rPr>
              <a:t>1</a:t>
            </a:r>
          </a:p>
          <a:p>
            <a:r>
              <a:rPr lang="en-US" dirty="0"/>
              <a:t>Text block goes here. Lorem ipsum dolor sit.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106473" y="2208731"/>
            <a:ext cx="3604654" cy="1668149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  <a:latin typeface="Vitesse Light" charset="0"/>
                <a:ea typeface="Vitesse Light" charset="0"/>
                <a:cs typeface="Vitesse Light" charset="0"/>
              </a:rPr>
              <a:t>2</a:t>
            </a:r>
            <a:endParaRPr lang="en-US" dirty="0">
              <a:latin typeface="Vitesse Light" charset="0"/>
              <a:ea typeface="Vitesse Light" charset="0"/>
              <a:cs typeface="Vitesse Light" charset="0"/>
            </a:endParaRPr>
          </a:p>
          <a:p>
            <a:r>
              <a:rPr lang="en-US" dirty="0"/>
              <a:t>Text block goes here. Lorem ipsum dolor sit.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9469996" y="2208731"/>
            <a:ext cx="3604654" cy="1668149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  <a:latin typeface="Vitesse Light" charset="0"/>
                <a:ea typeface="Vitesse Light" charset="0"/>
                <a:cs typeface="Vitesse Light" charset="0"/>
              </a:rPr>
              <a:t>3</a:t>
            </a:r>
            <a:endParaRPr lang="en-US" dirty="0">
              <a:latin typeface="Vitesse Light" charset="0"/>
              <a:ea typeface="Vitesse Light" charset="0"/>
              <a:cs typeface="Vitesse Light" charset="0"/>
            </a:endParaRPr>
          </a:p>
          <a:p>
            <a:r>
              <a:rPr lang="en-US" dirty="0"/>
              <a:t>Text block goes here. Lorem ipsum dolor sit. </a:t>
            </a:r>
          </a:p>
        </p:txBody>
      </p:sp>
    </p:spTree>
    <p:extLst>
      <p:ext uri="{BB962C8B-B14F-4D97-AF65-F5344CB8AC3E}">
        <p14:creationId xmlns:p14="http://schemas.microsoft.com/office/powerpoint/2010/main" val="136763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Copy Goes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Lorem ipsum dolor sidac ebadbit amet, consectetur adi.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3618CA-AE04-BE4C-8EDB-1BB96D800F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3140" y="375556"/>
            <a:ext cx="1802081" cy="174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56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Headline Copy Goes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Click to add text</a:t>
            </a:r>
          </a:p>
          <a:p>
            <a:r>
              <a:rPr lang="en-US"/>
              <a:t>Click to add text</a:t>
            </a:r>
            <a:endParaRPr lang="en-US" dirty="0"/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28EC9C-A88F-B84A-A80E-27B22FB8F1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579" y="6204857"/>
            <a:ext cx="1443323" cy="139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05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SU Palette 2016">
      <a:dk1>
        <a:srgbClr val="59595B"/>
      </a:dk1>
      <a:lt1>
        <a:srgbClr val="FFFFFF"/>
      </a:lt1>
      <a:dk2>
        <a:srgbClr val="1E4D2B"/>
      </a:dk2>
      <a:lt2>
        <a:srgbClr val="C8C371"/>
      </a:lt2>
      <a:accent1>
        <a:srgbClr val="D9782C"/>
      </a:accent1>
      <a:accent2>
        <a:srgbClr val="C9D845"/>
      </a:accent2>
      <a:accent3>
        <a:srgbClr val="CC5430"/>
      </a:accent3>
      <a:accent4>
        <a:srgbClr val="105456"/>
      </a:accent4>
      <a:accent5>
        <a:srgbClr val="12A3B6"/>
      </a:accent5>
      <a:accent6>
        <a:srgbClr val="ECC530"/>
      </a:accent6>
      <a:hlink>
        <a:srgbClr val="3246A4"/>
      </a:hlink>
      <a:folHlink>
        <a:srgbClr val="6B156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lIns="274320" tIns="182880" rIns="274320" bIns="182880" rtlCol="0" anchor="ctr"/>
      <a:lstStyle>
        <a:defPPr>
          <a:defRPr dirty="0" smtClean="0">
            <a:latin typeface="Proxima Nova" charset="0"/>
            <a:ea typeface="Proxima Nova" charset="0"/>
            <a:cs typeface="Proxima Nova" charset="0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2261</TotalTime>
  <Words>148</Words>
  <Application>Microsoft Macintosh PowerPoint</Application>
  <PresentationFormat>Custom</PresentationFormat>
  <Paragraphs>32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Franklin Gothic Book</vt:lpstr>
      <vt:lpstr>Proxima Nova</vt:lpstr>
      <vt:lpstr>Vitesse Light</vt:lpstr>
      <vt:lpstr>Office Theme</vt:lpstr>
      <vt:lpstr>PowerPoint Presentation</vt:lpstr>
      <vt:lpstr>Headline Copy Goes Here</vt:lpstr>
      <vt:lpstr>Headline Copy Goes Here</vt:lpstr>
      <vt:lpstr>Section Header</vt:lpstr>
      <vt:lpstr>Section Header</vt:lpstr>
      <vt:lpstr>“Quote goes here. Lorem ipsum dolor sit amet, consecteur adipiscing elit.” </vt:lpstr>
      <vt:lpstr>PowerPoint Presentation</vt:lpstr>
      <vt:lpstr>Copy Goes Here</vt:lpstr>
      <vt:lpstr>Headline Copy Goes Here</vt:lpstr>
      <vt:lpstr>Headline Copy Goes Here</vt:lpstr>
      <vt:lpstr>Headline Copy Goes Here</vt:lpstr>
      <vt:lpstr>PowerPoint Presentation</vt:lpstr>
      <vt:lpstr>Headline Copy Goes Here</vt:lpstr>
      <vt:lpstr>Supporting Copy Goes Here</vt:lpstr>
      <vt:lpstr>PowerPoint Presentation</vt:lpstr>
    </vt:vector>
  </TitlesOfParts>
  <Company>Colorado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 Curtis</dc:creator>
  <cp:lastModifiedBy>Heiring,Brittany</cp:lastModifiedBy>
  <cp:revision>172</cp:revision>
  <dcterms:created xsi:type="dcterms:W3CDTF">2015-06-30T23:05:53Z</dcterms:created>
  <dcterms:modified xsi:type="dcterms:W3CDTF">2019-10-01T22:41:46Z</dcterms:modified>
</cp:coreProperties>
</file>