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51206400" cy="32918400"/>
  <p:notesSz cx="6858000" cy="9144000"/>
  <p:defaultTextStyle>
    <a:defPPr>
      <a:defRPr lang="en-US"/>
    </a:defPPr>
    <a:lvl1pPr marL="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1pPr>
    <a:lvl2pPr marL="198440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2pPr>
    <a:lvl3pPr marL="396881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3pPr>
    <a:lvl4pPr marL="595322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4pPr>
    <a:lvl5pPr marL="7937641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5pPr>
    <a:lvl6pPr marL="992205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6pPr>
    <a:lvl7pPr marL="1190645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7pPr>
    <a:lvl8pPr marL="13890869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8pPr>
    <a:lvl9pPr marL="15875274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28"/>
    <a:srgbClr val="DAD790"/>
    <a:srgbClr val="2E9541"/>
    <a:srgbClr val="F37827"/>
    <a:srgbClr val="81C243"/>
    <a:srgbClr val="FDBC3C"/>
    <a:srgbClr val="00A4C7"/>
    <a:srgbClr val="D9782C"/>
    <a:srgbClr val="5C9447"/>
    <a:srgbClr val="D04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18" autoAdjust="0"/>
    <p:restoredTop sz="94699" autoAdjust="0"/>
  </p:normalViewPr>
  <p:slideViewPr>
    <p:cSldViewPr snapToGrid="0" snapToObjects="1">
      <p:cViewPr varScale="1">
        <p:scale>
          <a:sx n="17" d="100"/>
          <a:sy n="17" d="100"/>
        </p:scale>
        <p:origin x="883" y="104"/>
      </p:cViewPr>
      <p:guideLst>
        <p:guide orient="horz" pos="1036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37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54A1A-7AD8-9043-B73C-5F273BF3337D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18F5-F84F-0E42-92B0-1A209486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1pPr>
    <a:lvl2pPr marL="178143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2pPr>
    <a:lvl3pPr marL="3562868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3pPr>
    <a:lvl4pPr marL="5344302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4pPr>
    <a:lvl5pPr marL="7125736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5pPr>
    <a:lvl6pPr marL="890717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6pPr>
    <a:lvl7pPr marL="1068860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7pPr>
    <a:lvl8pPr marL="12470039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8pPr>
    <a:lvl9pPr marL="14251473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BB18F5-F84F-0E42-92B0-1A209486C4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5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721426" y="1574799"/>
            <a:ext cx="15891150" cy="2239183"/>
          </a:xfrm>
          <a:prstGeom prst="rect">
            <a:avLst/>
          </a:prstGeom>
        </p:spPr>
        <p:txBody>
          <a:bodyPr vert="horz" lIns="54864" tIns="54864" rIns="54864" bIns="50929" rtlCol="0" anchor="t" anchorCtr="0">
            <a:normAutofit/>
          </a:bodyPr>
          <a:lstStyle/>
          <a:p>
            <a:r>
              <a:rPr lang="en-US" dirty="0"/>
              <a:t>TITLE OF RESEARCH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37429440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Author No. 1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44269152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Author No. 2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56C4B2-A3A7-424B-8F0D-16C6DB3603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" y="1300557"/>
            <a:ext cx="10156371" cy="225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0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914400" y="30565893"/>
            <a:ext cx="49377600" cy="155738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>
              <a:rot lat="0" lon="0" rev="0"/>
            </a:lightRig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7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509249" rtl="0" eaLnBrk="1" latinLnBrk="0" hangingPunct="1">
        <a:spcBef>
          <a:spcPct val="0"/>
        </a:spcBef>
        <a:buNone/>
        <a:defRPr sz="8000" kern="1200" cap="all" baseline="0">
          <a:solidFill>
            <a:schemeClr val="tx2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0" marR="0" indent="0" algn="l" defTabSz="4807092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827531" indent="-318282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27312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78237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291627" indent="-254625" algn="l" defTabSz="509249" rtl="0" eaLnBrk="1" latinLnBrk="0" hangingPunct="1">
        <a:spcBef>
          <a:spcPct val="20000"/>
        </a:spcBef>
        <a:buFont typeface="Arial"/>
        <a:buChar char="»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8008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6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9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0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5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00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5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5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5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0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Your name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err="1"/>
              <a:t>metntor</a:t>
            </a:r>
            <a:r>
              <a:rPr lang="en-US" dirty="0"/>
              <a:t>(s) names and titles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4128655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PROJECT INTRODUCTION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7653201" y="4114800"/>
            <a:ext cx="15895573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WHAT YOU DID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435486" y="4128655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WHAT YOU LEARNED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435486" y="22712524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NEXT STEPS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1" y="5975234"/>
            <a:ext cx="15773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18569039"/>
            <a:ext cx="158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653201" y="5975234"/>
            <a:ext cx="15874799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42400" y="5975234"/>
            <a:ext cx="15849600" cy="895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42400" y="24545248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678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Figure 1. (image)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442400" y="1609826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914400" y="1676400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INTERNSHIP GOALS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14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</a:rPr>
              <a:t>HOW DOES THIS APPLY TO YOUR EDUCATION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4435486" y="18569039"/>
            <a:ext cx="15856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14400" y="24547991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7627962" y="24547991"/>
            <a:ext cx="1590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7678400" y="941039"/>
            <a:ext cx="15891150" cy="223918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TITLE OF Internship</a:t>
            </a:r>
            <a:br>
              <a:rPr lang="en-US" dirty="0"/>
            </a:br>
            <a:r>
              <a:rPr lang="en-US" dirty="0"/>
              <a:t>Location (county/counties)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6F0883-4F97-C94E-82FB-ACF41A7B041D}"/>
              </a:ext>
            </a:extLst>
          </p:cNvPr>
          <p:cNvSpPr/>
          <p:nvPr/>
        </p:nvSpPr>
        <p:spPr>
          <a:xfrm>
            <a:off x="38690318" y="30928102"/>
            <a:ext cx="116645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pc="300" dirty="0">
                <a:solidFill>
                  <a:srgbClr val="FFFFFF"/>
                </a:solidFill>
                <a:latin typeface="+mn-lt"/>
                <a:cs typeface="Franklin Gothic Medium"/>
              </a:rPr>
              <a:t>INSERT NAME OF YOUR COLLEGE HERE</a:t>
            </a:r>
            <a:endParaRPr lang="en-US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22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SU_CHHS-2017">
      <a:dk1>
        <a:srgbClr val="404140"/>
      </a:dk1>
      <a:lt1>
        <a:srgbClr val="FFFFFF"/>
      </a:lt1>
      <a:dk2>
        <a:srgbClr val="1E4D2B"/>
      </a:dk2>
      <a:lt2>
        <a:srgbClr val="C8C371"/>
      </a:lt2>
      <a:accent1>
        <a:srgbClr val="D0DB42"/>
      </a:accent1>
      <a:accent2>
        <a:srgbClr val="AA482E"/>
      </a:accent2>
      <a:accent3>
        <a:srgbClr val="85BAAF"/>
      </a:accent3>
      <a:accent4>
        <a:srgbClr val="003E46"/>
      </a:accent4>
      <a:accent5>
        <a:srgbClr val="E1963E"/>
      </a:accent5>
      <a:accent6>
        <a:srgbClr val="FFFFFF"/>
      </a:accent6>
      <a:hlink>
        <a:srgbClr val="3246A4"/>
      </a:hlink>
      <a:folHlink>
        <a:srgbClr val="6B156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searchPoster-Template.pot [Compatibility Mode]" id="{8C1A2E6C-4673-4A42-8AE6-4F35A07795B7}" vid="{61F94223-71D5-48BC-B472-2E0AAE36FD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</TotalTime>
  <Words>708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Medium</vt:lpstr>
      <vt:lpstr>Office Theme</vt:lpstr>
      <vt:lpstr>TITLE OF Internship Location (county/counties)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College of Agricultural Sciences Research Poster Template</dc:subject>
  <dc:creator>Ed.Peyronnin@ColoState.EDU</dc:creator>
  <cp:lastModifiedBy>Jablonski,Becca</cp:lastModifiedBy>
  <cp:revision>132</cp:revision>
  <dcterms:created xsi:type="dcterms:W3CDTF">2015-06-30T23:05:53Z</dcterms:created>
  <dcterms:modified xsi:type="dcterms:W3CDTF">2019-07-15T16:50:11Z</dcterms:modified>
</cp:coreProperties>
</file>